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90" autoAdjust="0"/>
    <p:restoredTop sz="94705" autoAdjust="0"/>
  </p:normalViewPr>
  <p:slideViewPr>
    <p:cSldViewPr>
      <p:cViewPr>
        <p:scale>
          <a:sx n="125" d="100"/>
          <a:sy n="125" d="100"/>
        </p:scale>
        <p:origin x="-259" y="955"/>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ro-RO"/>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ro-RO"/>
          </a:p>
        </p:txBody>
      </p:sp>
      <p:sp>
        <p:nvSpPr>
          <p:cNvPr id="4" name="Date Placeholder 3"/>
          <p:cNvSpPr>
            <a:spLocks noGrp="1"/>
          </p:cNvSpPr>
          <p:nvPr>
            <p:ph type="dt" sz="half" idx="10"/>
          </p:nvPr>
        </p:nvSpPr>
        <p:spPr/>
        <p:txBody>
          <a:bodyPr/>
          <a:lstStyle/>
          <a:p>
            <a:fld id="{FE5A0C4D-A58D-4433-A036-A5345A12CF49}" type="datetimeFigureOut">
              <a:rPr lang="ro-RO" smtClean="0"/>
              <a:t>08.06.2011</a:t>
            </a:fld>
            <a:endParaRPr lang="ro-RO"/>
          </a:p>
        </p:txBody>
      </p:sp>
      <p:sp>
        <p:nvSpPr>
          <p:cNvPr id="5" name="Footer Placeholder 4"/>
          <p:cNvSpPr>
            <a:spLocks noGrp="1"/>
          </p:cNvSpPr>
          <p:nvPr>
            <p:ph type="ftr" sz="quarter" idx="11"/>
          </p:nvPr>
        </p:nvSpPr>
        <p:spPr/>
        <p:txBody>
          <a:bodyPr/>
          <a:lstStyle/>
          <a:p>
            <a:endParaRPr lang="ro-RO"/>
          </a:p>
        </p:txBody>
      </p:sp>
      <p:sp>
        <p:nvSpPr>
          <p:cNvPr id="6" name="Slide Number Placeholder 5"/>
          <p:cNvSpPr>
            <a:spLocks noGrp="1"/>
          </p:cNvSpPr>
          <p:nvPr>
            <p:ph type="sldNum" sz="quarter" idx="12"/>
          </p:nvPr>
        </p:nvSpPr>
        <p:spPr/>
        <p:txBody>
          <a:bodyPr/>
          <a:lstStyle/>
          <a:p>
            <a:fld id="{9F604403-E478-4242-B514-C855580FBFA7}" type="slidenum">
              <a:rPr lang="ro-RO" smtClean="0"/>
              <a:t>‹#›</a:t>
            </a:fld>
            <a:endParaRPr lang="ro-RO"/>
          </a:p>
        </p:txBody>
      </p:sp>
    </p:spTree>
    <p:extLst>
      <p:ext uri="{BB962C8B-B14F-4D97-AF65-F5344CB8AC3E}">
        <p14:creationId xmlns:p14="http://schemas.microsoft.com/office/powerpoint/2010/main" val="41410694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p>
            <a:fld id="{FE5A0C4D-A58D-4433-A036-A5345A12CF49}" type="datetimeFigureOut">
              <a:rPr lang="ro-RO" smtClean="0"/>
              <a:t>08.06.2011</a:t>
            </a:fld>
            <a:endParaRPr lang="ro-RO"/>
          </a:p>
        </p:txBody>
      </p:sp>
      <p:sp>
        <p:nvSpPr>
          <p:cNvPr id="5" name="Footer Placeholder 4"/>
          <p:cNvSpPr>
            <a:spLocks noGrp="1"/>
          </p:cNvSpPr>
          <p:nvPr>
            <p:ph type="ftr" sz="quarter" idx="11"/>
          </p:nvPr>
        </p:nvSpPr>
        <p:spPr/>
        <p:txBody>
          <a:bodyPr/>
          <a:lstStyle/>
          <a:p>
            <a:endParaRPr lang="ro-RO"/>
          </a:p>
        </p:txBody>
      </p:sp>
      <p:sp>
        <p:nvSpPr>
          <p:cNvPr id="6" name="Slide Number Placeholder 5"/>
          <p:cNvSpPr>
            <a:spLocks noGrp="1"/>
          </p:cNvSpPr>
          <p:nvPr>
            <p:ph type="sldNum" sz="quarter" idx="12"/>
          </p:nvPr>
        </p:nvSpPr>
        <p:spPr/>
        <p:txBody>
          <a:bodyPr/>
          <a:lstStyle/>
          <a:p>
            <a:fld id="{9F604403-E478-4242-B514-C855580FBFA7}" type="slidenum">
              <a:rPr lang="ro-RO" smtClean="0"/>
              <a:t>‹#›</a:t>
            </a:fld>
            <a:endParaRPr lang="ro-RO"/>
          </a:p>
        </p:txBody>
      </p:sp>
    </p:spTree>
    <p:extLst>
      <p:ext uri="{BB962C8B-B14F-4D97-AF65-F5344CB8AC3E}">
        <p14:creationId xmlns:p14="http://schemas.microsoft.com/office/powerpoint/2010/main" val="42349437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ro-RO"/>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p>
            <a:fld id="{FE5A0C4D-A58D-4433-A036-A5345A12CF49}" type="datetimeFigureOut">
              <a:rPr lang="ro-RO" smtClean="0"/>
              <a:t>08.06.2011</a:t>
            </a:fld>
            <a:endParaRPr lang="ro-RO"/>
          </a:p>
        </p:txBody>
      </p:sp>
      <p:sp>
        <p:nvSpPr>
          <p:cNvPr id="5" name="Footer Placeholder 4"/>
          <p:cNvSpPr>
            <a:spLocks noGrp="1"/>
          </p:cNvSpPr>
          <p:nvPr>
            <p:ph type="ftr" sz="quarter" idx="11"/>
          </p:nvPr>
        </p:nvSpPr>
        <p:spPr/>
        <p:txBody>
          <a:bodyPr/>
          <a:lstStyle/>
          <a:p>
            <a:endParaRPr lang="ro-RO"/>
          </a:p>
        </p:txBody>
      </p:sp>
      <p:sp>
        <p:nvSpPr>
          <p:cNvPr id="6" name="Slide Number Placeholder 5"/>
          <p:cNvSpPr>
            <a:spLocks noGrp="1"/>
          </p:cNvSpPr>
          <p:nvPr>
            <p:ph type="sldNum" sz="quarter" idx="12"/>
          </p:nvPr>
        </p:nvSpPr>
        <p:spPr/>
        <p:txBody>
          <a:bodyPr/>
          <a:lstStyle/>
          <a:p>
            <a:fld id="{9F604403-E478-4242-B514-C855580FBFA7}" type="slidenum">
              <a:rPr lang="ro-RO" smtClean="0"/>
              <a:t>‹#›</a:t>
            </a:fld>
            <a:endParaRPr lang="ro-RO"/>
          </a:p>
        </p:txBody>
      </p:sp>
    </p:spTree>
    <p:extLst>
      <p:ext uri="{BB962C8B-B14F-4D97-AF65-F5344CB8AC3E}">
        <p14:creationId xmlns:p14="http://schemas.microsoft.com/office/powerpoint/2010/main" val="19493878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p>
            <a:fld id="{FE5A0C4D-A58D-4433-A036-A5345A12CF49}" type="datetimeFigureOut">
              <a:rPr lang="ro-RO" smtClean="0"/>
              <a:t>08.06.2011</a:t>
            </a:fld>
            <a:endParaRPr lang="ro-RO"/>
          </a:p>
        </p:txBody>
      </p:sp>
      <p:sp>
        <p:nvSpPr>
          <p:cNvPr id="5" name="Footer Placeholder 4"/>
          <p:cNvSpPr>
            <a:spLocks noGrp="1"/>
          </p:cNvSpPr>
          <p:nvPr>
            <p:ph type="ftr" sz="quarter" idx="11"/>
          </p:nvPr>
        </p:nvSpPr>
        <p:spPr/>
        <p:txBody>
          <a:bodyPr/>
          <a:lstStyle/>
          <a:p>
            <a:endParaRPr lang="ro-RO"/>
          </a:p>
        </p:txBody>
      </p:sp>
      <p:sp>
        <p:nvSpPr>
          <p:cNvPr id="6" name="Slide Number Placeholder 5"/>
          <p:cNvSpPr>
            <a:spLocks noGrp="1"/>
          </p:cNvSpPr>
          <p:nvPr>
            <p:ph type="sldNum" sz="quarter" idx="12"/>
          </p:nvPr>
        </p:nvSpPr>
        <p:spPr/>
        <p:txBody>
          <a:bodyPr/>
          <a:lstStyle/>
          <a:p>
            <a:fld id="{9F604403-E478-4242-B514-C855580FBFA7}" type="slidenum">
              <a:rPr lang="ro-RO" smtClean="0"/>
              <a:t>‹#›</a:t>
            </a:fld>
            <a:endParaRPr lang="ro-RO"/>
          </a:p>
        </p:txBody>
      </p:sp>
    </p:spTree>
    <p:extLst>
      <p:ext uri="{BB962C8B-B14F-4D97-AF65-F5344CB8AC3E}">
        <p14:creationId xmlns:p14="http://schemas.microsoft.com/office/powerpoint/2010/main" val="3746294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ro-RO"/>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E5A0C4D-A58D-4433-A036-A5345A12CF49}" type="datetimeFigureOut">
              <a:rPr lang="ro-RO" smtClean="0"/>
              <a:t>08.06.2011</a:t>
            </a:fld>
            <a:endParaRPr lang="ro-RO"/>
          </a:p>
        </p:txBody>
      </p:sp>
      <p:sp>
        <p:nvSpPr>
          <p:cNvPr id="5" name="Footer Placeholder 4"/>
          <p:cNvSpPr>
            <a:spLocks noGrp="1"/>
          </p:cNvSpPr>
          <p:nvPr>
            <p:ph type="ftr" sz="quarter" idx="11"/>
          </p:nvPr>
        </p:nvSpPr>
        <p:spPr/>
        <p:txBody>
          <a:bodyPr/>
          <a:lstStyle/>
          <a:p>
            <a:endParaRPr lang="ro-RO"/>
          </a:p>
        </p:txBody>
      </p:sp>
      <p:sp>
        <p:nvSpPr>
          <p:cNvPr id="6" name="Slide Number Placeholder 5"/>
          <p:cNvSpPr>
            <a:spLocks noGrp="1"/>
          </p:cNvSpPr>
          <p:nvPr>
            <p:ph type="sldNum" sz="quarter" idx="12"/>
          </p:nvPr>
        </p:nvSpPr>
        <p:spPr/>
        <p:txBody>
          <a:bodyPr/>
          <a:lstStyle/>
          <a:p>
            <a:fld id="{9F604403-E478-4242-B514-C855580FBFA7}" type="slidenum">
              <a:rPr lang="ro-RO" smtClean="0"/>
              <a:t>‹#›</a:t>
            </a:fld>
            <a:endParaRPr lang="ro-RO"/>
          </a:p>
        </p:txBody>
      </p:sp>
    </p:spTree>
    <p:extLst>
      <p:ext uri="{BB962C8B-B14F-4D97-AF65-F5344CB8AC3E}">
        <p14:creationId xmlns:p14="http://schemas.microsoft.com/office/powerpoint/2010/main" val="10992206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Date Placeholder 4"/>
          <p:cNvSpPr>
            <a:spLocks noGrp="1"/>
          </p:cNvSpPr>
          <p:nvPr>
            <p:ph type="dt" sz="half" idx="10"/>
          </p:nvPr>
        </p:nvSpPr>
        <p:spPr/>
        <p:txBody>
          <a:bodyPr/>
          <a:lstStyle/>
          <a:p>
            <a:fld id="{FE5A0C4D-A58D-4433-A036-A5345A12CF49}" type="datetimeFigureOut">
              <a:rPr lang="ro-RO" smtClean="0"/>
              <a:t>08.06.2011</a:t>
            </a:fld>
            <a:endParaRPr lang="ro-RO"/>
          </a:p>
        </p:txBody>
      </p:sp>
      <p:sp>
        <p:nvSpPr>
          <p:cNvPr id="6" name="Footer Placeholder 5"/>
          <p:cNvSpPr>
            <a:spLocks noGrp="1"/>
          </p:cNvSpPr>
          <p:nvPr>
            <p:ph type="ftr" sz="quarter" idx="11"/>
          </p:nvPr>
        </p:nvSpPr>
        <p:spPr/>
        <p:txBody>
          <a:bodyPr/>
          <a:lstStyle/>
          <a:p>
            <a:endParaRPr lang="ro-RO"/>
          </a:p>
        </p:txBody>
      </p:sp>
      <p:sp>
        <p:nvSpPr>
          <p:cNvPr id="7" name="Slide Number Placeholder 6"/>
          <p:cNvSpPr>
            <a:spLocks noGrp="1"/>
          </p:cNvSpPr>
          <p:nvPr>
            <p:ph type="sldNum" sz="quarter" idx="12"/>
          </p:nvPr>
        </p:nvSpPr>
        <p:spPr/>
        <p:txBody>
          <a:bodyPr/>
          <a:lstStyle/>
          <a:p>
            <a:fld id="{9F604403-E478-4242-B514-C855580FBFA7}" type="slidenum">
              <a:rPr lang="ro-RO" smtClean="0"/>
              <a:t>‹#›</a:t>
            </a:fld>
            <a:endParaRPr lang="ro-RO"/>
          </a:p>
        </p:txBody>
      </p:sp>
    </p:spTree>
    <p:extLst>
      <p:ext uri="{BB962C8B-B14F-4D97-AF65-F5344CB8AC3E}">
        <p14:creationId xmlns:p14="http://schemas.microsoft.com/office/powerpoint/2010/main" val="978160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ro-RO"/>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7" name="Date Placeholder 6"/>
          <p:cNvSpPr>
            <a:spLocks noGrp="1"/>
          </p:cNvSpPr>
          <p:nvPr>
            <p:ph type="dt" sz="half" idx="10"/>
          </p:nvPr>
        </p:nvSpPr>
        <p:spPr/>
        <p:txBody>
          <a:bodyPr/>
          <a:lstStyle/>
          <a:p>
            <a:fld id="{FE5A0C4D-A58D-4433-A036-A5345A12CF49}" type="datetimeFigureOut">
              <a:rPr lang="ro-RO" smtClean="0"/>
              <a:t>08.06.2011</a:t>
            </a:fld>
            <a:endParaRPr lang="ro-RO"/>
          </a:p>
        </p:txBody>
      </p:sp>
      <p:sp>
        <p:nvSpPr>
          <p:cNvPr id="8" name="Footer Placeholder 7"/>
          <p:cNvSpPr>
            <a:spLocks noGrp="1"/>
          </p:cNvSpPr>
          <p:nvPr>
            <p:ph type="ftr" sz="quarter" idx="11"/>
          </p:nvPr>
        </p:nvSpPr>
        <p:spPr/>
        <p:txBody>
          <a:bodyPr/>
          <a:lstStyle/>
          <a:p>
            <a:endParaRPr lang="ro-RO"/>
          </a:p>
        </p:txBody>
      </p:sp>
      <p:sp>
        <p:nvSpPr>
          <p:cNvPr id="9" name="Slide Number Placeholder 8"/>
          <p:cNvSpPr>
            <a:spLocks noGrp="1"/>
          </p:cNvSpPr>
          <p:nvPr>
            <p:ph type="sldNum" sz="quarter" idx="12"/>
          </p:nvPr>
        </p:nvSpPr>
        <p:spPr/>
        <p:txBody>
          <a:bodyPr/>
          <a:lstStyle/>
          <a:p>
            <a:fld id="{9F604403-E478-4242-B514-C855580FBFA7}" type="slidenum">
              <a:rPr lang="ro-RO" smtClean="0"/>
              <a:t>‹#›</a:t>
            </a:fld>
            <a:endParaRPr lang="ro-RO"/>
          </a:p>
        </p:txBody>
      </p:sp>
    </p:spTree>
    <p:extLst>
      <p:ext uri="{BB962C8B-B14F-4D97-AF65-F5344CB8AC3E}">
        <p14:creationId xmlns:p14="http://schemas.microsoft.com/office/powerpoint/2010/main" val="4928769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Date Placeholder 2"/>
          <p:cNvSpPr>
            <a:spLocks noGrp="1"/>
          </p:cNvSpPr>
          <p:nvPr>
            <p:ph type="dt" sz="half" idx="10"/>
          </p:nvPr>
        </p:nvSpPr>
        <p:spPr/>
        <p:txBody>
          <a:bodyPr/>
          <a:lstStyle/>
          <a:p>
            <a:fld id="{FE5A0C4D-A58D-4433-A036-A5345A12CF49}" type="datetimeFigureOut">
              <a:rPr lang="ro-RO" smtClean="0"/>
              <a:t>08.06.2011</a:t>
            </a:fld>
            <a:endParaRPr lang="ro-RO"/>
          </a:p>
        </p:txBody>
      </p:sp>
      <p:sp>
        <p:nvSpPr>
          <p:cNvPr id="4" name="Footer Placeholder 3"/>
          <p:cNvSpPr>
            <a:spLocks noGrp="1"/>
          </p:cNvSpPr>
          <p:nvPr>
            <p:ph type="ftr" sz="quarter" idx="11"/>
          </p:nvPr>
        </p:nvSpPr>
        <p:spPr/>
        <p:txBody>
          <a:bodyPr/>
          <a:lstStyle/>
          <a:p>
            <a:endParaRPr lang="ro-RO"/>
          </a:p>
        </p:txBody>
      </p:sp>
      <p:sp>
        <p:nvSpPr>
          <p:cNvPr id="5" name="Slide Number Placeholder 4"/>
          <p:cNvSpPr>
            <a:spLocks noGrp="1"/>
          </p:cNvSpPr>
          <p:nvPr>
            <p:ph type="sldNum" sz="quarter" idx="12"/>
          </p:nvPr>
        </p:nvSpPr>
        <p:spPr/>
        <p:txBody>
          <a:bodyPr/>
          <a:lstStyle/>
          <a:p>
            <a:fld id="{9F604403-E478-4242-B514-C855580FBFA7}" type="slidenum">
              <a:rPr lang="ro-RO" smtClean="0"/>
              <a:t>‹#›</a:t>
            </a:fld>
            <a:endParaRPr lang="ro-RO"/>
          </a:p>
        </p:txBody>
      </p:sp>
    </p:spTree>
    <p:extLst>
      <p:ext uri="{BB962C8B-B14F-4D97-AF65-F5344CB8AC3E}">
        <p14:creationId xmlns:p14="http://schemas.microsoft.com/office/powerpoint/2010/main" val="36107991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E5A0C4D-A58D-4433-A036-A5345A12CF49}" type="datetimeFigureOut">
              <a:rPr lang="ro-RO" smtClean="0"/>
              <a:t>08.06.2011</a:t>
            </a:fld>
            <a:endParaRPr lang="ro-RO"/>
          </a:p>
        </p:txBody>
      </p:sp>
      <p:sp>
        <p:nvSpPr>
          <p:cNvPr id="3" name="Footer Placeholder 2"/>
          <p:cNvSpPr>
            <a:spLocks noGrp="1"/>
          </p:cNvSpPr>
          <p:nvPr>
            <p:ph type="ftr" sz="quarter" idx="11"/>
          </p:nvPr>
        </p:nvSpPr>
        <p:spPr/>
        <p:txBody>
          <a:bodyPr/>
          <a:lstStyle/>
          <a:p>
            <a:endParaRPr lang="ro-RO"/>
          </a:p>
        </p:txBody>
      </p:sp>
      <p:sp>
        <p:nvSpPr>
          <p:cNvPr id="4" name="Slide Number Placeholder 3"/>
          <p:cNvSpPr>
            <a:spLocks noGrp="1"/>
          </p:cNvSpPr>
          <p:nvPr>
            <p:ph type="sldNum" sz="quarter" idx="12"/>
          </p:nvPr>
        </p:nvSpPr>
        <p:spPr/>
        <p:txBody>
          <a:bodyPr/>
          <a:lstStyle/>
          <a:p>
            <a:fld id="{9F604403-E478-4242-B514-C855580FBFA7}" type="slidenum">
              <a:rPr lang="ro-RO" smtClean="0"/>
              <a:t>‹#›</a:t>
            </a:fld>
            <a:endParaRPr lang="ro-RO"/>
          </a:p>
        </p:txBody>
      </p:sp>
    </p:spTree>
    <p:extLst>
      <p:ext uri="{BB962C8B-B14F-4D97-AF65-F5344CB8AC3E}">
        <p14:creationId xmlns:p14="http://schemas.microsoft.com/office/powerpoint/2010/main" val="41121940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ro-RO"/>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5A0C4D-A58D-4433-A036-A5345A12CF49}" type="datetimeFigureOut">
              <a:rPr lang="ro-RO" smtClean="0"/>
              <a:t>08.06.2011</a:t>
            </a:fld>
            <a:endParaRPr lang="ro-RO"/>
          </a:p>
        </p:txBody>
      </p:sp>
      <p:sp>
        <p:nvSpPr>
          <p:cNvPr id="6" name="Footer Placeholder 5"/>
          <p:cNvSpPr>
            <a:spLocks noGrp="1"/>
          </p:cNvSpPr>
          <p:nvPr>
            <p:ph type="ftr" sz="quarter" idx="11"/>
          </p:nvPr>
        </p:nvSpPr>
        <p:spPr/>
        <p:txBody>
          <a:bodyPr/>
          <a:lstStyle/>
          <a:p>
            <a:endParaRPr lang="ro-RO"/>
          </a:p>
        </p:txBody>
      </p:sp>
      <p:sp>
        <p:nvSpPr>
          <p:cNvPr id="7" name="Slide Number Placeholder 6"/>
          <p:cNvSpPr>
            <a:spLocks noGrp="1"/>
          </p:cNvSpPr>
          <p:nvPr>
            <p:ph type="sldNum" sz="quarter" idx="12"/>
          </p:nvPr>
        </p:nvSpPr>
        <p:spPr/>
        <p:txBody>
          <a:bodyPr/>
          <a:lstStyle/>
          <a:p>
            <a:fld id="{9F604403-E478-4242-B514-C855580FBFA7}" type="slidenum">
              <a:rPr lang="ro-RO" smtClean="0"/>
              <a:t>‹#›</a:t>
            </a:fld>
            <a:endParaRPr lang="ro-RO"/>
          </a:p>
        </p:txBody>
      </p:sp>
    </p:spTree>
    <p:extLst>
      <p:ext uri="{BB962C8B-B14F-4D97-AF65-F5344CB8AC3E}">
        <p14:creationId xmlns:p14="http://schemas.microsoft.com/office/powerpoint/2010/main" val="36035435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ro-RO"/>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o-RO"/>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5A0C4D-A58D-4433-A036-A5345A12CF49}" type="datetimeFigureOut">
              <a:rPr lang="ro-RO" smtClean="0"/>
              <a:t>08.06.2011</a:t>
            </a:fld>
            <a:endParaRPr lang="ro-RO"/>
          </a:p>
        </p:txBody>
      </p:sp>
      <p:sp>
        <p:nvSpPr>
          <p:cNvPr id="6" name="Footer Placeholder 5"/>
          <p:cNvSpPr>
            <a:spLocks noGrp="1"/>
          </p:cNvSpPr>
          <p:nvPr>
            <p:ph type="ftr" sz="quarter" idx="11"/>
          </p:nvPr>
        </p:nvSpPr>
        <p:spPr/>
        <p:txBody>
          <a:bodyPr/>
          <a:lstStyle/>
          <a:p>
            <a:endParaRPr lang="ro-RO"/>
          </a:p>
        </p:txBody>
      </p:sp>
      <p:sp>
        <p:nvSpPr>
          <p:cNvPr id="7" name="Slide Number Placeholder 6"/>
          <p:cNvSpPr>
            <a:spLocks noGrp="1"/>
          </p:cNvSpPr>
          <p:nvPr>
            <p:ph type="sldNum" sz="quarter" idx="12"/>
          </p:nvPr>
        </p:nvSpPr>
        <p:spPr/>
        <p:txBody>
          <a:bodyPr/>
          <a:lstStyle/>
          <a:p>
            <a:fld id="{9F604403-E478-4242-B514-C855580FBFA7}" type="slidenum">
              <a:rPr lang="ro-RO" smtClean="0"/>
              <a:t>‹#›</a:t>
            </a:fld>
            <a:endParaRPr lang="ro-RO"/>
          </a:p>
        </p:txBody>
      </p:sp>
    </p:spTree>
    <p:extLst>
      <p:ext uri="{BB962C8B-B14F-4D97-AF65-F5344CB8AC3E}">
        <p14:creationId xmlns:p14="http://schemas.microsoft.com/office/powerpoint/2010/main" val="19649306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ro-RO"/>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5A0C4D-A58D-4433-A036-A5345A12CF49}" type="datetimeFigureOut">
              <a:rPr lang="ro-RO" smtClean="0"/>
              <a:t>08.06.2011</a:t>
            </a:fld>
            <a:endParaRPr lang="ro-RO"/>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o-RO"/>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604403-E478-4242-B514-C855580FBFA7}" type="slidenum">
              <a:rPr lang="ro-RO" smtClean="0"/>
              <a:t>‹#›</a:t>
            </a:fld>
            <a:endParaRPr lang="ro-RO"/>
          </a:p>
        </p:txBody>
      </p:sp>
    </p:spTree>
    <p:extLst>
      <p:ext uri="{BB962C8B-B14F-4D97-AF65-F5344CB8AC3E}">
        <p14:creationId xmlns:p14="http://schemas.microsoft.com/office/powerpoint/2010/main" val="41010256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44000" cy="6857999"/>
          </a:xfrm>
          <a:prstGeom prst="ellipse">
            <a:avLst/>
          </a:prstGeom>
          <a:ln w="9525">
            <a:solidFill>
              <a:schemeClr val="tx1"/>
            </a:solidFill>
            <a:miter lim="800000"/>
            <a:headEnd/>
            <a:tailEnd/>
          </a:ln>
          <a:effectLst>
            <a:outerShdw blurRad="317500" dir="2700000" algn="ctr">
              <a:srgbClr val="000000">
                <a:alpha val="43000"/>
              </a:srgbClr>
            </a:outerShdw>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685801" y="2492896"/>
            <a:ext cx="7772400" cy="1470025"/>
          </a:xfrm>
          <a:effectLst>
            <a:glow rad="139700">
              <a:schemeClr val="accent2">
                <a:satMod val="175000"/>
                <a:alpha val="40000"/>
              </a:schemeClr>
            </a:glow>
          </a:effectLst>
        </p:spPr>
        <p:txBody>
          <a:bodyPr>
            <a:normAutofit/>
          </a:bodyPr>
          <a:lstStyle/>
          <a:p>
            <a:r>
              <a:rPr lang="ro-RO" sz="6600" b="1" i="1" dirty="0" smtClean="0"/>
              <a:t>Pădurile din România</a:t>
            </a:r>
            <a:endParaRPr lang="ro-RO" sz="6600" b="1" i="1" dirty="0"/>
          </a:p>
        </p:txBody>
      </p:sp>
    </p:spTree>
    <p:extLst>
      <p:ext uri="{BB962C8B-B14F-4D97-AF65-F5344CB8AC3E}">
        <p14:creationId xmlns:p14="http://schemas.microsoft.com/office/powerpoint/2010/main" val="23492099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3999"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normAutofit fontScale="90000"/>
          </a:bodyPr>
          <a:lstStyle/>
          <a:p>
            <a:r>
              <a:rPr lang="ro-RO" sz="6600" b="1" i="1" dirty="0" smtClean="0">
                <a:solidFill>
                  <a:schemeClr val="bg1"/>
                </a:solidFill>
                <a:effectLst>
                  <a:outerShdw blurRad="38100" dist="38100" dir="2700000" algn="tl">
                    <a:srgbClr val="000000">
                      <a:alpha val="43137"/>
                    </a:srgbClr>
                  </a:outerShdw>
                </a:effectLst>
              </a:rPr>
              <a:t>Protejați pădurile</a:t>
            </a:r>
            <a:r>
              <a:rPr lang="ro-RO" sz="7300" b="1" i="1" dirty="0" smtClean="0">
                <a:solidFill>
                  <a:schemeClr val="bg1"/>
                </a:solidFill>
                <a:effectLst>
                  <a:outerShdw blurRad="38100" dist="38100" dir="2700000" algn="tl">
                    <a:srgbClr val="000000">
                      <a:alpha val="43137"/>
                    </a:srgbClr>
                  </a:outerShdw>
                </a:effectLst>
              </a:rPr>
              <a:t>!</a:t>
            </a:r>
            <a:endParaRPr lang="ro-RO" sz="7300" b="1" i="1" dirty="0">
              <a:solidFill>
                <a:schemeClr val="bg1"/>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340768"/>
            <a:ext cx="8229600" cy="4785395"/>
          </a:xfrm>
        </p:spPr>
        <p:txBody>
          <a:bodyPr>
            <a:normAutofit/>
          </a:bodyPr>
          <a:lstStyle/>
          <a:p>
            <a:pPr marL="0" indent="0">
              <a:buNone/>
            </a:pPr>
            <a:r>
              <a:rPr lang="ro-RO" sz="6600" b="1" i="1" dirty="0" smtClean="0">
                <a:solidFill>
                  <a:schemeClr val="accent3">
                    <a:lumMod val="50000"/>
                  </a:schemeClr>
                </a:solidFill>
                <a:effectLst>
                  <a:outerShdw blurRad="38100" dist="38100" dir="2700000" algn="tl">
                    <a:srgbClr val="000000">
                      <a:alpha val="43137"/>
                    </a:srgbClr>
                  </a:outerShdw>
                </a:effectLst>
              </a:rPr>
              <a:t>            </a:t>
            </a:r>
            <a:r>
              <a:rPr lang="en-US" sz="6600" b="1" i="1" dirty="0" smtClean="0">
                <a:solidFill>
                  <a:schemeClr val="bg1"/>
                </a:solidFill>
                <a:effectLst>
                  <a:outerShdw blurRad="38100" dist="38100" dir="2700000" algn="tl">
                    <a:srgbClr val="000000">
                      <a:alpha val="43137"/>
                    </a:srgbClr>
                  </a:outerShdw>
                </a:effectLst>
              </a:rPr>
              <a:t>~</a:t>
            </a:r>
            <a:r>
              <a:rPr lang="ro-RO" sz="6600" b="1" i="1" dirty="0" smtClean="0">
                <a:solidFill>
                  <a:schemeClr val="bg1"/>
                </a:solidFill>
                <a:effectLst>
                  <a:outerShdw blurRad="38100" dist="38100" dir="2700000" algn="tl">
                    <a:srgbClr val="000000">
                      <a:alpha val="43137"/>
                    </a:srgbClr>
                  </a:outerShdw>
                </a:effectLst>
              </a:rPr>
              <a:t>Sfârșit</a:t>
            </a:r>
            <a:r>
              <a:rPr lang="en-US" sz="6600" b="1" i="1" dirty="0" smtClean="0">
                <a:solidFill>
                  <a:schemeClr val="bg1"/>
                </a:solidFill>
                <a:effectLst>
                  <a:outerShdw blurRad="38100" dist="38100" dir="2700000" algn="tl">
                    <a:srgbClr val="000000">
                      <a:alpha val="43137"/>
                    </a:srgbClr>
                  </a:outerShdw>
                </a:effectLst>
              </a:rPr>
              <a:t>~</a:t>
            </a:r>
            <a:endParaRPr lang="ro-RO" sz="6600" b="1" i="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4616079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44624"/>
            <a:ext cx="9144000" cy="681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noAutofit/>
          </a:bodyPr>
          <a:lstStyle/>
          <a:p>
            <a:r>
              <a:rPr lang="ro-RO" sz="5400" b="1" i="1" u="sng" dirty="0" smtClean="0">
                <a:solidFill>
                  <a:schemeClr val="accent6">
                    <a:lumMod val="75000"/>
                  </a:schemeClr>
                </a:solidFill>
                <a:effectLst>
                  <a:outerShdw blurRad="38100" dist="38100" dir="2700000" algn="tl">
                    <a:srgbClr val="000000">
                      <a:alpha val="43137"/>
                    </a:srgbClr>
                  </a:outerShdw>
                </a:effectLst>
              </a:rPr>
              <a:t>Creșterea suprafețelor agricole reduce pădurile</a:t>
            </a:r>
            <a:endParaRPr lang="ro-RO" sz="5400" i="1" u="sng" dirty="0">
              <a:solidFill>
                <a:schemeClr val="accent6">
                  <a:lumMod val="75000"/>
                </a:schemeClr>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a:bodyPr>
          <a:lstStyle/>
          <a:p>
            <a:pPr marL="914400" lvl="2" indent="0" algn="ctr">
              <a:buNone/>
            </a:pPr>
            <a:r>
              <a:rPr lang="ro-RO" sz="3200" b="1" i="1" dirty="0" smtClean="0">
                <a:solidFill>
                  <a:schemeClr val="accent6">
                    <a:lumMod val="75000"/>
                  </a:schemeClr>
                </a:solidFill>
                <a:effectLst>
                  <a:outerShdw blurRad="38100" dist="38100" dir="2700000" algn="tl">
                    <a:srgbClr val="000000">
                      <a:alpha val="43137"/>
                    </a:srgbClr>
                  </a:outerShdw>
                </a:effectLst>
              </a:rPr>
              <a:t>Arinii albi si negri sunt alte specii aflate în pericol. Cele din zonele montane sunt afectate de viituri. În schimb, speciile de arini care cresc în luncile joase de la câmpie si deal sunt periclitate din cauză că sunt situate în imediata apropiere a localităților. “În acest caz, problema e că multe dintre locuințele oamenilor au fost construite în apropierea pădurilor”.</a:t>
            </a:r>
            <a:endParaRPr lang="ro-RO" b="1" i="1" dirty="0">
              <a:solidFill>
                <a:schemeClr val="accent6">
                  <a:lumMod val="75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9438598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3999"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p:txBody>
          <a:bodyPr/>
          <a:lstStyle/>
          <a:p>
            <a:r>
              <a:rPr lang="ro-RO" b="1" i="1" dirty="0" smtClean="0">
                <a:solidFill>
                  <a:srgbClr val="FFC000"/>
                </a:solidFill>
                <a:effectLst>
                  <a:outerShdw blurRad="38100" dist="38100" dir="2700000" algn="tl">
                    <a:srgbClr val="000000">
                      <a:alpha val="43137"/>
                    </a:srgbClr>
                  </a:outerShdw>
                </a:effectLst>
              </a:rPr>
              <a:t>Stejarii, ulmii si frasinii din pădurile crescute În lunci sunt periclitate în special din cauza regularizării râurilor </a:t>
            </a:r>
            <a:r>
              <a:rPr lang="ro-RO" b="1" i="1" dirty="0">
                <a:solidFill>
                  <a:srgbClr val="FFC000"/>
                </a:solidFill>
                <a:effectLst>
                  <a:outerShdw blurRad="38100" dist="38100" dir="2700000" algn="tl">
                    <a:srgbClr val="000000">
                      <a:alpha val="43137"/>
                    </a:srgbClr>
                  </a:outerShdw>
                </a:effectLst>
              </a:rPr>
              <a:t>ș</a:t>
            </a:r>
            <a:r>
              <a:rPr lang="ro-RO" b="1" i="1" dirty="0" smtClean="0">
                <a:solidFill>
                  <a:srgbClr val="FFC000"/>
                </a:solidFill>
                <a:effectLst>
                  <a:outerShdw blurRad="38100" dist="38100" dir="2700000" algn="tl">
                    <a:srgbClr val="000000">
                      <a:alpha val="43137"/>
                    </a:srgbClr>
                  </a:outerShdw>
                </a:effectLst>
              </a:rPr>
              <a:t>i a îndiguirilor, dar și a extinderii suprafețelor agricole.</a:t>
            </a:r>
            <a:endParaRPr lang="ro-RO" b="1" i="1" dirty="0">
              <a:solidFill>
                <a:srgbClr val="FFC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6845173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747464"/>
            <a:ext cx="10188623" cy="760546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395536" y="116632"/>
            <a:ext cx="8229600" cy="1143000"/>
          </a:xfrm>
        </p:spPr>
        <p:txBody>
          <a:bodyPr>
            <a:normAutofit/>
          </a:bodyPr>
          <a:lstStyle/>
          <a:p>
            <a:r>
              <a:rPr lang="ro-RO" sz="5400" b="1" i="1" dirty="0" smtClean="0">
                <a:solidFill>
                  <a:schemeClr val="accent6">
                    <a:lumMod val="50000"/>
                  </a:schemeClr>
                </a:solidFill>
                <a:effectLst>
                  <a:outerShdw blurRad="38100" dist="38100" dir="2700000" algn="tl">
                    <a:srgbClr val="000000">
                      <a:alpha val="43137"/>
                    </a:srgbClr>
                  </a:outerShdw>
                </a:effectLst>
              </a:rPr>
              <a:t>Pădurea Mociar-Nadasa</a:t>
            </a:r>
            <a:endParaRPr lang="pt-BR" sz="5400" b="1" i="1" dirty="0">
              <a:solidFill>
                <a:schemeClr val="accent6">
                  <a:lumMod val="50000"/>
                </a:schemeClr>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a:bodyPr>
          <a:lstStyle/>
          <a:p>
            <a:pPr marL="457200" lvl="1" indent="0">
              <a:buNone/>
            </a:pPr>
            <a:r>
              <a:rPr lang="ro-RO" sz="3200" b="1" i="1" dirty="0" smtClean="0">
                <a:solidFill>
                  <a:schemeClr val="accent6">
                    <a:lumMod val="50000"/>
                  </a:schemeClr>
                </a:solidFill>
                <a:effectLst>
                  <a:outerShdw blurRad="38100" dist="38100" dir="2700000" algn="tl">
                    <a:srgbClr val="000000">
                      <a:alpha val="43137"/>
                    </a:srgbClr>
                  </a:outerShdw>
                </a:effectLst>
              </a:rPr>
              <a:t>Pe o suprafață de 569 de ha, la o altitudine de 400 m, se întinde Pădurea Mociar. Pădurea este o rezervație forestieră deosebit de importantă. Tot aici găsim si cei mai bătrâni stejari din țară, vechi de 500-600 de ani. In pădurea Mociar isi are izvorul pârâul cu același nume, afluent al râului Mureș.</a:t>
            </a:r>
            <a:endParaRPr lang="ro-RO" sz="3200" b="1" i="1" dirty="0">
              <a:solidFill>
                <a:schemeClr val="accent6">
                  <a:lumMod val="5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229140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noAutofit/>
          </a:bodyPr>
          <a:lstStyle/>
          <a:p>
            <a:r>
              <a:rPr lang="ro-RO" sz="5400" b="1" i="1" dirty="0" smtClean="0">
                <a:solidFill>
                  <a:schemeClr val="accent4">
                    <a:lumMod val="75000"/>
                  </a:schemeClr>
                </a:solidFill>
                <a:effectLst>
                  <a:outerShdw blurRad="38100" dist="38100" dir="2700000" algn="tl">
                    <a:srgbClr val="000000">
                      <a:alpha val="43137"/>
                    </a:srgbClr>
                  </a:outerShdw>
                </a:effectLst>
              </a:rPr>
              <a:t>Pădurea Manafu-Valea Bujorului</a:t>
            </a:r>
            <a:endParaRPr lang="ro-RO" sz="5400" b="1" i="1" dirty="0">
              <a:solidFill>
                <a:schemeClr val="accent4">
                  <a:lumMod val="75000"/>
                </a:schemeClr>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ro-RO" b="1" i="1" dirty="0" smtClean="0">
                <a:solidFill>
                  <a:schemeClr val="accent4">
                    <a:lumMod val="75000"/>
                  </a:schemeClr>
                </a:solidFill>
                <a:effectLst>
                  <a:outerShdw blurRad="38100" dist="38100" dir="2700000" algn="tl">
                    <a:srgbClr val="000000">
                      <a:alpha val="43137"/>
                    </a:srgbClr>
                  </a:outerShdw>
                </a:effectLst>
              </a:rPr>
              <a:t>Declarată rezervație forestieră in 1954, are o suprafață de 278 ha, fiind alcatuită din stejar brumariu in amestec cu cer, garnita si salcam plantat. Dintre arbuști sunt prezenți porumbarul, paducelul etc. Stratul ierbaceu este alcatuit din brebenei, bujor romanesc, s.a.</a:t>
            </a:r>
            <a:endParaRPr lang="ro-RO" b="1" i="1" dirty="0">
              <a:solidFill>
                <a:schemeClr val="accent4">
                  <a:lumMod val="75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210044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43999"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noAutofit/>
          </a:bodyPr>
          <a:lstStyle/>
          <a:p>
            <a:r>
              <a:rPr lang="ro-RO" sz="5400" b="1" i="1" dirty="0" smtClean="0">
                <a:solidFill>
                  <a:schemeClr val="bg1">
                    <a:lumMod val="95000"/>
                  </a:schemeClr>
                </a:solidFill>
                <a:effectLst>
                  <a:outerShdw blurRad="38100" dist="38100" dir="2700000" algn="tl">
                    <a:srgbClr val="000000">
                      <a:alpha val="43137"/>
                    </a:srgbClr>
                  </a:outerShdw>
                </a:effectLst>
              </a:rPr>
              <a:t>Pădurea Fântânele-Călugăreni</a:t>
            </a:r>
            <a:endParaRPr lang="ro-RO" sz="5400" b="1" i="1" dirty="0">
              <a:solidFill>
                <a:schemeClr val="bg1">
                  <a:lumMod val="95000"/>
                </a:schemeClr>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ro-RO" b="1" i="1" dirty="0" smtClean="0">
                <a:solidFill>
                  <a:schemeClr val="bg1">
                    <a:lumMod val="95000"/>
                  </a:schemeClr>
                </a:solidFill>
                <a:effectLst>
                  <a:outerShdw blurRad="38100" dist="38100" dir="2700000" algn="tl">
                    <a:srgbClr val="000000">
                      <a:alpha val="43137"/>
                    </a:srgbClr>
                  </a:outerShdw>
                </a:effectLst>
              </a:rPr>
              <a:t>Rezervație naturală (forestieră). Pădure alcatuită predominant din tei, in amestec cu garnita, cer, etc., care este parte componenta a rezervatiei Comana. Are o suprafață de 100 ha si 60 ha pentru protecția lăcrămioarelor </a:t>
            </a:r>
            <a:r>
              <a:rPr lang="ro-RO" b="1" i="1" dirty="0" smtClean="0">
                <a:solidFill>
                  <a:schemeClr val="bg1"/>
                </a:solidFill>
                <a:effectLst>
                  <a:outerShdw blurRad="38100" dist="38100" dir="2700000" algn="tl">
                    <a:srgbClr val="000000">
                      <a:alpha val="43137"/>
                    </a:srgbClr>
                  </a:outerShdw>
                </a:effectLst>
              </a:rPr>
              <a:t>.</a:t>
            </a:r>
            <a:endParaRPr lang="ro-RO" b="1" i="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9641387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43999" cy="6902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normAutofit/>
          </a:bodyPr>
          <a:lstStyle/>
          <a:p>
            <a:r>
              <a:rPr lang="ro-RO" sz="5400" b="1" i="1" dirty="0" smtClean="0">
                <a:solidFill>
                  <a:schemeClr val="accent2">
                    <a:lumMod val="75000"/>
                  </a:schemeClr>
                </a:solidFill>
                <a:effectLst>
                  <a:outerShdw blurRad="38100" dist="38100" dir="2700000" algn="tl">
                    <a:srgbClr val="000000">
                      <a:alpha val="43137"/>
                    </a:srgbClr>
                  </a:outerShdw>
                </a:effectLst>
              </a:rPr>
              <a:t>Peisaje superbe</a:t>
            </a:r>
            <a:endParaRPr lang="ro-RO" sz="5400" b="1" i="1" dirty="0">
              <a:solidFill>
                <a:schemeClr val="accent2">
                  <a:lumMod val="75000"/>
                </a:schemeClr>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ro-RO" sz="4400" b="1" i="1" dirty="0" smtClean="0">
                <a:solidFill>
                  <a:schemeClr val="accent2">
                    <a:lumMod val="75000"/>
                  </a:schemeClr>
                </a:solidFill>
                <a:effectLst>
                  <a:outerShdw blurRad="38100" dist="38100" dir="2700000" algn="tl">
                    <a:srgbClr val="000000">
                      <a:alpha val="43137"/>
                    </a:srgbClr>
                  </a:outerShdw>
                </a:effectLst>
              </a:rPr>
              <a:t>Pădurile înfrumusețează țara</a:t>
            </a:r>
            <a:r>
              <a:rPr lang="ro-RO" dirty="0" smtClean="0"/>
              <a:t>.</a:t>
            </a:r>
            <a:endParaRPr lang="ro-RO" dirty="0"/>
          </a:p>
        </p:txBody>
      </p:sp>
    </p:spTree>
    <p:extLst>
      <p:ext uri="{BB962C8B-B14F-4D97-AF65-F5344CB8AC3E}">
        <p14:creationId xmlns:p14="http://schemas.microsoft.com/office/powerpoint/2010/main" val="25592739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3999"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normAutofit/>
          </a:bodyPr>
          <a:lstStyle/>
          <a:p>
            <a:r>
              <a:rPr lang="ro-RO" sz="5400" b="1" i="1" dirty="0" smtClean="0">
                <a:effectLst>
                  <a:outerShdw blurRad="38100" dist="38100" dir="2700000" algn="tl">
                    <a:srgbClr val="000000">
                      <a:alpha val="43137"/>
                    </a:srgbClr>
                  </a:outerShdw>
                </a:effectLst>
              </a:rPr>
              <a:t>În Pădure îți găsești liniștea</a:t>
            </a:r>
            <a:endParaRPr lang="ro-RO" sz="5400" b="1" i="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ro-RO" b="1" i="1" dirty="0" smtClean="0">
                <a:effectLst>
                  <a:outerShdw blurRad="38100" dist="38100" dir="2700000" algn="tl">
                    <a:srgbClr val="000000">
                      <a:alpha val="43137"/>
                    </a:srgbClr>
                  </a:outerShdw>
                </a:effectLst>
              </a:rPr>
              <a:t>De pădure nu ne putem plictisi ca de un obiect deoarece aceasta este vie si trebuie să o ajută-m să trăiască pentru a ne salva chiar propiile vieți.</a:t>
            </a:r>
            <a:endParaRPr lang="ro-RO" b="1" i="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5544849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dirty="0"/>
          </a:p>
        </p:txBody>
      </p:sp>
      <p:sp>
        <p:nvSpPr>
          <p:cNvPr id="3" name="Content Placeholder 2"/>
          <p:cNvSpPr>
            <a:spLocks noGrp="1"/>
          </p:cNvSpPr>
          <p:nvPr>
            <p:ph idx="1"/>
          </p:nvPr>
        </p:nvSpPr>
        <p:spPr/>
        <p:txBody>
          <a:bodyPr/>
          <a:lstStyle/>
          <a:p>
            <a:endParaRPr lang="ro-RO"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3991201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88</TotalTime>
  <Words>311</Words>
  <Application>Microsoft Office PowerPoint</Application>
  <PresentationFormat>On-screen Show (4:3)</PresentationFormat>
  <Paragraphs>16</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Pădurile din România</vt:lpstr>
      <vt:lpstr>Creșterea suprafețelor agricole reduce pădurile</vt:lpstr>
      <vt:lpstr>PowerPoint Presentation</vt:lpstr>
      <vt:lpstr>Pădurea Mociar-Nadasa</vt:lpstr>
      <vt:lpstr>Pădurea Manafu-Valea Bujorului</vt:lpstr>
      <vt:lpstr>Pădurea Fântânele-Călugăreni</vt:lpstr>
      <vt:lpstr>Peisaje superbe</vt:lpstr>
      <vt:lpstr>În Pădure îți găsești liniștea</vt:lpstr>
      <vt:lpstr>PowerPoint Presentation</vt:lpstr>
      <vt:lpstr>Protejați pădurile!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Pădurile din România</dc:title>
  <dc:creator>it achizitii</dc:creator>
  <cp:lastModifiedBy>it achizitii</cp:lastModifiedBy>
  <cp:revision>8</cp:revision>
  <dcterms:created xsi:type="dcterms:W3CDTF">2011-06-08T17:48:35Z</dcterms:created>
  <dcterms:modified xsi:type="dcterms:W3CDTF">2011-06-08T19:17:15Z</dcterms:modified>
</cp:coreProperties>
</file>